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3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6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7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0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3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09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3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3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4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7AE63-107F-4CDB-BB13-1E956E474DAE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254B1-C659-442E-99DF-53B6C98A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6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u="sng" dirty="0"/>
              <a:t>Labels</a:t>
            </a:r>
            <a:endParaRPr lang="en-US" dirty="0"/>
          </a:p>
          <a:p>
            <a:r>
              <a:rPr lang="en-US" i="1" dirty="0"/>
              <a:t>You can put labels , titles , and text on a plot by using the</a:t>
            </a:r>
            <a:endParaRPr lang="en-US" dirty="0"/>
          </a:p>
          <a:p>
            <a:r>
              <a:rPr lang="en-US" i="1" dirty="0"/>
              <a:t> </a:t>
            </a:r>
            <a:endParaRPr lang="en-US" dirty="0"/>
          </a:p>
          <a:p>
            <a:r>
              <a:rPr lang="en-US" i="1" dirty="0"/>
              <a:t>commands :</a:t>
            </a:r>
            <a:endParaRPr lang="en-US" dirty="0"/>
          </a:p>
          <a:p>
            <a:r>
              <a:rPr lang="en-US" i="1" dirty="0"/>
              <a:t> </a:t>
            </a:r>
            <a:endParaRPr lang="en-US" dirty="0"/>
          </a:p>
          <a:p>
            <a:r>
              <a:rPr lang="en-US" i="1" dirty="0" err="1"/>
              <a:t>Xlabels</a:t>
            </a:r>
            <a:r>
              <a:rPr lang="en-US" i="1" dirty="0"/>
              <a:t>('text')</a:t>
            </a:r>
            <a:endParaRPr lang="en-US" dirty="0"/>
          </a:p>
          <a:p>
            <a:r>
              <a:rPr lang="en-US" i="1" dirty="0"/>
              <a:t> </a:t>
            </a:r>
            <a:endParaRPr lang="en-US" dirty="0"/>
          </a:p>
          <a:p>
            <a:r>
              <a:rPr lang="en-US" i="1" dirty="0" err="1"/>
              <a:t>ylabels</a:t>
            </a:r>
            <a:r>
              <a:rPr lang="en-US" i="1" dirty="0"/>
              <a:t>('text')</a:t>
            </a:r>
            <a:endParaRPr lang="en-US" dirty="0"/>
          </a:p>
          <a:p>
            <a:r>
              <a:rPr lang="en-US" i="1" dirty="0"/>
              <a:t> </a:t>
            </a:r>
            <a:endParaRPr lang="en-US" dirty="0"/>
          </a:p>
          <a:p>
            <a:r>
              <a:rPr lang="en-US" i="1" dirty="0" err="1"/>
              <a:t>zlabels</a:t>
            </a:r>
            <a:r>
              <a:rPr lang="en-US" i="1" dirty="0"/>
              <a:t>('text')</a:t>
            </a:r>
            <a:endParaRPr lang="en-US" dirty="0"/>
          </a:p>
          <a:p>
            <a:r>
              <a:rPr lang="en-US" i="1" dirty="0"/>
              <a:t> </a:t>
            </a:r>
            <a:endParaRPr lang="en-US" dirty="0"/>
          </a:p>
          <a:p>
            <a:r>
              <a:rPr lang="en-US" i="1" dirty="0"/>
              <a:t>title('text')</a:t>
            </a:r>
            <a:endParaRPr lang="en-US" dirty="0"/>
          </a:p>
          <a:p>
            <a:r>
              <a:rPr lang="en-US" i="1" dirty="0"/>
              <a:t>text(x, y, 'text')             places text at position x ,y</a:t>
            </a:r>
            <a:endParaRPr lang="en-US" dirty="0"/>
          </a:p>
          <a:p>
            <a:r>
              <a:rPr lang="en-US" i="1" dirty="0"/>
              <a:t> </a:t>
            </a:r>
            <a:endParaRPr lang="en-US" dirty="0"/>
          </a:p>
          <a:p>
            <a:r>
              <a:rPr lang="en-US" i="1" dirty="0" err="1"/>
              <a:t>gtext</a:t>
            </a:r>
            <a:r>
              <a:rPr lang="en-US" i="1" dirty="0"/>
              <a:t>('text')	use mouse to place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892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527447"/>
            <a:ext cx="80772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to put mathematics in labels you can use 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Matlab's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backslash notation.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8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1657350"/>
            <a:ext cx="5267325" cy="16954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2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-64651"/>
            <a:ext cx="8402302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1" u="sng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Axes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1" u="sng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So far we have allowed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matlab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to choose the axes for our plots , you can change the axes in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many ways: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Axis ([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xmin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xmax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ymin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ymax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]) set the axes' minimum and maximum values.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" y="2819400"/>
            <a:ext cx="5266690" cy="35064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49424"/>
            <a:ext cx="136075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9300" algn="l"/>
                <a:tab pos="4114800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Example: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9300" algn="l"/>
                <a:tab pos="41148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643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9378950"/>
            <a:ext cx="5232400" cy="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330" y="1372870"/>
            <a:ext cx="1933575" cy="26092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524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9300" algn="l"/>
                <a:tab pos="411480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We can enter any number of points by mouse as following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9300" algn="l"/>
                <a:tab pos="4114800" algn="l"/>
              </a:tabLst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By using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getinput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command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9300" algn="l"/>
                <a:tab pos="41148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06093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86</Words>
  <Application>Microsoft Office PowerPoint</Application>
  <PresentationFormat>عرض على الشاشة (3:4)‏</PresentationFormat>
  <Paragraphs>25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1</cp:revision>
  <dcterms:created xsi:type="dcterms:W3CDTF">2019-12-12T23:13:52Z</dcterms:created>
  <dcterms:modified xsi:type="dcterms:W3CDTF">2019-12-12T23:18:01Z</dcterms:modified>
</cp:coreProperties>
</file>